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jv6QJxsPUth76KoahFLd6kxr2b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21382C0-953B-4EF4-A78F-048FA96C6352}">
  <a:tblStyle styleId="{321382C0-953B-4EF4-A78F-048FA96C635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99199" y="189072"/>
            <a:ext cx="8136000" cy="6480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</a:t>
            </a: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IFDA</a:t>
            </a:r>
            <a:r>
              <a:rPr b="0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Status Report		</a:t>
            </a:r>
            <a:endParaRPr/>
          </a:p>
        </p:txBody>
      </p:sp>
      <p:sp>
        <p:nvSpPr>
          <p:cNvPr id="85" name="Google Shape;85;p1"/>
          <p:cNvSpPr txBox="1"/>
          <p:nvPr>
            <p:ph idx="12" type="sldNum"/>
          </p:nvPr>
        </p:nvSpPr>
        <p:spPr>
          <a:xfrm>
            <a:off x="10840199" y="6588000"/>
            <a:ext cx="900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9584284" y="447575"/>
            <a:ext cx="180975" cy="4445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0160348" y="439068"/>
            <a:ext cx="180975" cy="4445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24244" y="353190"/>
            <a:ext cx="298730" cy="274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821930" y="328804"/>
            <a:ext cx="292633" cy="298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87108" y="339502"/>
            <a:ext cx="298730" cy="26824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1" name="Google Shape;91;p1"/>
          <p:cNvGraphicFramePr/>
          <p:nvPr/>
        </p:nvGraphicFramePr>
        <p:xfrm>
          <a:off x="360016" y="7962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{321382C0-953B-4EF4-A78F-048FA96C6352}</a:tableStyleId>
              </a:tblPr>
              <a:tblGrid>
                <a:gridCol w="1301375"/>
                <a:gridCol w="4204450"/>
                <a:gridCol w="1434850"/>
              </a:tblGrid>
              <a:tr h="367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02/19/2021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Overall Status: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35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Team: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100"/>
                        <a:t>Malik Khan, Echo Luan, Lanyi Xu, Yanxi Zhou, Xiaofan Zhu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7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Project Description</a:t>
                      </a: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Determine pain points and relevant information using internal and public data to strategize a recruitment and retention improvement plan for foodservice distributors(IFDA members).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graphicFrame>
        <p:nvGraphicFramePr>
          <p:cNvPr id="92" name="Google Shape;92;p1"/>
          <p:cNvGraphicFramePr/>
          <p:nvPr/>
        </p:nvGraphicFramePr>
        <p:xfrm>
          <a:off x="355178" y="220412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{321382C0-953B-4EF4-A78F-048FA96C6352}</a:tableStyleId>
              </a:tblPr>
              <a:tblGrid>
                <a:gridCol w="6950375"/>
              </a:tblGrid>
              <a:tr h="288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Status Summary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734350">
                <a:tc>
                  <a:txBody>
                    <a:bodyPr/>
                    <a:lstStyle/>
                    <a:p>
                      <a:pPr indent="-6985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/>
                        <a:t> </a:t>
                      </a:r>
                      <a:r>
                        <a:rPr lang="en-US" sz="1100"/>
                        <a:t>Scheduled meetings with project advisors and had a better understanding of the project and the roles of the team</a:t>
                      </a:r>
                      <a:endParaRPr/>
                    </a:p>
                    <a:p>
                      <a:pPr indent="-6985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/>
                        <a:t> Presented what we knew so far and our approaches with IFDA members in the kickoff meeting</a:t>
                      </a:r>
                      <a:endParaRPr/>
                    </a:p>
                    <a:p>
                      <a:pPr indent="-6985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/>
                        <a:t> </a:t>
                      </a: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Confirmed detailed interview information with Annika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3" name="Google Shape;93;p1"/>
          <p:cNvGraphicFramePr/>
          <p:nvPr/>
        </p:nvGraphicFramePr>
        <p:xfrm>
          <a:off x="355165" y="330570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{321382C0-953B-4EF4-A78F-048FA96C6352}</a:tableStyleId>
              </a:tblPr>
              <a:tblGrid>
                <a:gridCol w="1378625"/>
                <a:gridCol w="993875"/>
                <a:gridCol w="4577900"/>
              </a:tblGrid>
              <a:tr h="139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Workstream: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Trend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Comments: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73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Meetings within the group and  with advisors</a:t>
                      </a:r>
                      <a:r>
                        <a:rPr lang="en-US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- Had several group meetings to discuss presentation slides and brainstorm interview questions</a:t>
                      </a:r>
                      <a:endParaRPr sz="1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- </a:t>
                      </a:r>
                      <a:r>
                        <a:rPr lang="en-US" sz="1000"/>
                        <a:t>Set regular meetings with Professor Junke and Jamie to discuss our progress and hear feedback </a:t>
                      </a:r>
                      <a:endParaRPr sz="10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3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Kickoff Meeting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-The team introduced our program, ourselves and high level plan with IFDA members </a:t>
                      </a:r>
                      <a:endParaRPr sz="1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-Confirmed contact information and next steps with Annika and Mark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3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Interview Questions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- </a:t>
                      </a:r>
                      <a:r>
                        <a:rPr lang="en-US" sz="1000"/>
                        <a:t>Draft interview questions in internal and external document </a:t>
                      </a:r>
                      <a:endParaRPr sz="1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- Showed drafts to IFDA, but there are some unclarities that need to be revised</a:t>
                      </a:r>
                      <a:endParaRPr sz="10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4" name="Google Shape;94;p1"/>
          <p:cNvGraphicFramePr/>
          <p:nvPr/>
        </p:nvGraphicFramePr>
        <p:xfrm>
          <a:off x="7583171" y="926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{321382C0-953B-4EF4-A78F-048FA96C6352}</a:tableStyleId>
              </a:tblPr>
              <a:tblGrid>
                <a:gridCol w="881750"/>
                <a:gridCol w="3366725"/>
              </a:tblGrid>
              <a:tr h="206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Recent Accomplishments &amp; Updates: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20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02/14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Group meeting, work is evenly distributed 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02/15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Met Professor Junker, gained professional feedback on the current work and future steps 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02/16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Met Jamie and rehearsed kickoff presentation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02/17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Kickoff meeting with IFDA members 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5" name="Google Shape;95;p1"/>
          <p:cNvGraphicFramePr/>
          <p:nvPr/>
        </p:nvGraphicFramePr>
        <p:xfrm>
          <a:off x="7583171" y="363834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{321382C0-953B-4EF4-A78F-048FA96C6352}</a:tableStyleId>
              </a:tblPr>
              <a:tblGrid>
                <a:gridCol w="792100"/>
                <a:gridCol w="1728200"/>
                <a:gridCol w="1008100"/>
                <a:gridCol w="720075"/>
              </a:tblGrid>
              <a:tr h="326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Issue: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Assigned To: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Due: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0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9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6" name="Google Shape;96;p1"/>
          <p:cNvGraphicFramePr/>
          <p:nvPr/>
        </p:nvGraphicFramePr>
        <p:xfrm>
          <a:off x="360027" y="540379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{321382C0-953B-4EF4-A78F-048FA96C6352}</a:tableStyleId>
              </a:tblPr>
              <a:tblGrid>
                <a:gridCol w="1363550"/>
                <a:gridCol w="5577125"/>
              </a:tblGrid>
              <a:tr h="187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Upcoming High-Level Activities: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489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02/18</a:t>
                      </a:r>
                      <a:endParaRPr sz="10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Each group member will read and watch more background materials about the warehouse industry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3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02/19</a:t>
                      </a:r>
                      <a:endParaRPr sz="10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Group meeting to revise and finalize interview questions (will send to Annika)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89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2/26</a:t>
                      </a:r>
                      <a:endParaRPr sz="10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Conduct Pilot Interview with Jeff and the PFG team.</a:t>
                      </a:r>
                      <a:endParaRPr sz="10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97" name="Google Shape;9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52583" y="3916615"/>
            <a:ext cx="298730" cy="268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52583" y="4541927"/>
            <a:ext cx="298730" cy="268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55630" y="5053204"/>
            <a:ext cx="292633" cy="298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83983" y="1220877"/>
            <a:ext cx="298730" cy="2682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2018-04-26T18:50:57Z</dcterms:created>
</cp:coreProperties>
</file>