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58" r:id="rId5"/>
    <p:sldId id="269" r:id="rId6"/>
    <p:sldId id="260" r:id="rId7"/>
    <p:sldId id="270" r:id="rId8"/>
    <p:sldId id="257" r:id="rId9"/>
    <p:sldId id="271" r:id="rId10"/>
    <p:sldId id="259" r:id="rId11"/>
    <p:sldId id="272" r:id="rId12"/>
    <p:sldId id="261" r:id="rId13"/>
    <p:sldId id="273" r:id="rId14"/>
    <p:sldId id="263" r:id="rId15"/>
    <p:sldId id="262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1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3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5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6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1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sentence will appear for a short time.</a:t>
            </a:r>
          </a:p>
          <a:p>
            <a:r>
              <a:rPr lang="en-US" dirty="0" smtClean="0"/>
              <a:t>Read it, then write down something you remember from the </a:t>
            </a:r>
            <a:r>
              <a:rPr lang="en-US" smtClean="0"/>
              <a:t>sentence (about 1-3 words).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 this definition, a disease that that progresses with few or no symptoms to indicate its gravity is an “insidious” disease.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Definition of insidious</a:t>
            </a:r>
          </a:p>
          <a:p>
            <a:pPr marL="0" indent="0">
              <a:buNone/>
            </a:pPr>
            <a:r>
              <a:rPr lang="en-US" dirty="0" smtClean="0"/>
              <a:t>Specific </a:t>
            </a:r>
            <a:r>
              <a:rPr lang="en-US" dirty="0" err="1" smtClean="0"/>
              <a:t>def</a:t>
            </a:r>
            <a:r>
              <a:rPr lang="en-US" dirty="0" smtClean="0"/>
              <a:t> of insidious</a:t>
            </a:r>
          </a:p>
          <a:p>
            <a:pPr marL="0" indent="0">
              <a:buNone/>
            </a:pPr>
            <a:r>
              <a:rPr lang="en-US" dirty="0" smtClean="0"/>
              <a:t>Under what </a:t>
            </a:r>
            <a:r>
              <a:rPr lang="en-US" dirty="0" err="1" smtClean="0"/>
              <a:t>def</a:t>
            </a:r>
            <a:r>
              <a:rPr lang="en-US" dirty="0" smtClean="0"/>
              <a:t>?? Double back</a:t>
            </a:r>
          </a:p>
          <a:p>
            <a:pPr marL="0" indent="0">
              <a:buNone/>
            </a:pPr>
            <a:r>
              <a:rPr lang="en-US" dirty="0" smtClean="0"/>
              <a:t>Def, </a:t>
            </a:r>
            <a:r>
              <a:rPr lang="en-US" dirty="0" err="1" smtClean="0"/>
              <a:t>diseas</a:t>
            </a:r>
            <a:r>
              <a:rPr lang="en-US" dirty="0" smtClean="0"/>
              <a:t>, symptoms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Even though the meeting was boring, there was food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Boring, meeting, but food!</a:t>
            </a:r>
            <a:br>
              <a:rPr lang="en-US" dirty="0" smtClean="0"/>
            </a:br>
            <a:r>
              <a:rPr lang="en-US" dirty="0" smtClean="0"/>
              <a:t>There was food</a:t>
            </a:r>
          </a:p>
          <a:p>
            <a:pPr marL="0" indent="0">
              <a:buNone/>
            </a:pPr>
            <a:r>
              <a:rPr lang="en-US" dirty="0" smtClean="0"/>
              <a:t>Food </a:t>
            </a:r>
            <a:r>
              <a:rPr lang="en-US" dirty="0" err="1" smtClean="0"/>
              <a:t>posititive</a:t>
            </a:r>
            <a:r>
              <a:rPr lang="en-US" dirty="0" smtClean="0"/>
              <a:t> </a:t>
            </a:r>
            <a:r>
              <a:rPr lang="en-US" dirty="0" err="1" smtClean="0"/>
              <a:t>thinbg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(end)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assumption that survival times and impairment are independent, sometimes referred to as local independence, is common and well-studied in factor analysis models, latent class models, and latent variable modeling generally [1].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84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5-year plan does not indicate a clearly defined commitment to long-range environment research.  For instance, the development of techniques rather than the identification and definition of important long-range issues is the subject of the plan where it does address long-range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00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5-year plan does not indicate a clearly defined commitment to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 smtClean="0"/>
              <a:t>  For instance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u="sng" dirty="0" smtClean="0">
                <a:solidFill>
                  <a:srgbClr val="00B0F0"/>
                </a:solidFill>
              </a:rPr>
              <a:t>the development of techniques</a:t>
            </a:r>
            <a:r>
              <a:rPr lang="en-US" dirty="0" smtClean="0"/>
              <a:t> rather than the identification and definition of important long-range issues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b="1" u="sng" dirty="0" smtClean="0">
                <a:solidFill>
                  <a:srgbClr val="00B0F0"/>
                </a:solidFill>
              </a:rPr>
              <a:t>is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the subject of the plan where it does address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89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5-year plan does not indicate a clearly defined commitment to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 smtClean="0"/>
              <a:t>  For instance, where the plan does address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</a:t>
            </a:r>
            <a:r>
              <a:rPr lang="en-US" dirty="0" smtClean="0"/>
              <a:t>, </a:t>
            </a:r>
            <a:r>
              <a:rPr lang="en-US" b="1" u="sng" dirty="0" smtClean="0">
                <a:solidFill>
                  <a:srgbClr val="00B0F0"/>
                </a:solidFill>
              </a:rPr>
              <a:t>it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u="sng" dirty="0" smtClean="0">
                <a:solidFill>
                  <a:srgbClr val="00B0F0"/>
                </a:solidFill>
              </a:rPr>
              <a:t>focuses </a:t>
            </a:r>
            <a:r>
              <a:rPr lang="en-US" dirty="0" smtClean="0"/>
              <a:t>on the development of techniques rather than the identification and definition of important long-range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3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basic MMTM extends this impairment model, through joint modeling, to address the critical issue of survivorship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Asddress</a:t>
            </a:r>
            <a:r>
              <a:rPr lang="en-US" dirty="0" smtClean="0"/>
              <a:t> issue </a:t>
            </a:r>
            <a:r>
              <a:rPr lang="en-US" dirty="0" err="1" smtClean="0"/>
              <a:t>thrui</a:t>
            </a:r>
            <a:r>
              <a:rPr lang="en-US" dirty="0" smtClean="0"/>
              <a:t> </a:t>
            </a:r>
            <a:r>
              <a:rPr lang="en-US" dirty="0" err="1" smtClean="0"/>
              <a:t>joit</a:t>
            </a:r>
            <a:r>
              <a:rPr lang="en-US" dirty="0" smtClean="0"/>
              <a:t> modeling</a:t>
            </a:r>
          </a:p>
          <a:p>
            <a:pPr marL="0" indent="0">
              <a:buNone/>
            </a:pPr>
            <a:r>
              <a:rPr lang="en-US" dirty="0" smtClean="0"/>
              <a:t>MMTM extends a model</a:t>
            </a:r>
          </a:p>
          <a:p>
            <a:pPr marL="0" indent="0">
              <a:buNone/>
            </a:pPr>
            <a:r>
              <a:rPr lang="en-US" dirty="0" err="1" smtClean="0"/>
              <a:t>Exgtends</a:t>
            </a:r>
            <a:r>
              <a:rPr lang="en-US" dirty="0" smtClean="0"/>
              <a:t> impairment model</a:t>
            </a:r>
          </a:p>
          <a:p>
            <a:pPr marL="0" indent="0">
              <a:buNone/>
            </a:pPr>
            <a:r>
              <a:rPr lang="en-US" dirty="0" smtClean="0"/>
              <a:t>Impairment model, joint model, survivorship</a:t>
            </a:r>
          </a:p>
          <a:p>
            <a:pPr marL="0" indent="0">
              <a:buNone/>
            </a:pPr>
            <a:r>
              <a:rPr lang="en-US" dirty="0" smtClean="0"/>
              <a:t>Survivorship leads to need for </a:t>
            </a:r>
            <a:r>
              <a:rPr lang="en-US" dirty="0" err="1" smtClean="0"/>
              <a:t>mmtm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Mmtm</a:t>
            </a:r>
            <a:r>
              <a:rPr lang="en-US" dirty="0" smtClean="0"/>
              <a:t> impairment model joint modeling</a:t>
            </a:r>
          </a:p>
        </p:txBody>
      </p:sp>
    </p:spTree>
    <p:extLst>
      <p:ext uri="{BB962C8B-B14F-4D97-AF65-F5344CB8AC3E}">
        <p14:creationId xmlns:p14="http://schemas.microsoft.com/office/powerpoint/2010/main" val="38098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disease that progresses with few or no symptoms to indicate its gravity is an “insidious” disease, under this definition.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 symptoms are insidious</a:t>
            </a:r>
          </a:p>
          <a:p>
            <a:pPr marL="0" indent="0">
              <a:buNone/>
            </a:pPr>
            <a:r>
              <a:rPr lang="en-US" dirty="0" smtClean="0"/>
              <a:t>Few symptoms , progression</a:t>
            </a:r>
          </a:p>
          <a:p>
            <a:pPr marL="0" indent="0">
              <a:buNone/>
            </a:pPr>
            <a:r>
              <a:rPr lang="en-US" dirty="0" smtClean="0"/>
              <a:t>Disease, gravity, insidious</a:t>
            </a:r>
          </a:p>
          <a:p>
            <a:pPr marL="0" indent="0">
              <a:buNone/>
            </a:pPr>
            <a:r>
              <a:rPr lang="en-US" dirty="0" err="1" smtClean="0"/>
              <a:t>Insideous</a:t>
            </a:r>
            <a:r>
              <a:rPr lang="en-US" dirty="0" smtClean="0"/>
              <a:t> disease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0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Even though there was food, the meeting was boring.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meeting was boring, funny sentence</a:t>
            </a:r>
          </a:p>
          <a:p>
            <a:pPr marL="0" indent="0">
              <a:buNone/>
            </a:pPr>
            <a:r>
              <a:rPr lang="en-US" dirty="0" smtClean="0"/>
              <a:t>Meetings, boring</a:t>
            </a:r>
          </a:p>
          <a:p>
            <a:pPr marL="0" indent="0">
              <a:buNone/>
            </a:pPr>
            <a:r>
              <a:rPr lang="en-US" dirty="0" smtClean="0"/>
              <a:t>Food, meeting, boring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839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 deal with the problem of right censoring---people who do not survive long enough to determine their final cognitive disposition---through a data-augmentation scheme at the time of estimation via Markov Chain Monte Carlo Simulation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Deal with the probl</a:t>
            </a:r>
            <a:r>
              <a:rPr lang="en-US" dirty="0" smtClean="0"/>
              <a:t>em</a:t>
            </a:r>
          </a:p>
          <a:p>
            <a:pPr marL="0" indent="0">
              <a:buNone/>
            </a:pPr>
            <a:r>
              <a:rPr lang="en-US" dirty="0" err="1" smtClean="0"/>
              <a:t>Mcmc</a:t>
            </a:r>
            <a:r>
              <a:rPr lang="en-US" dirty="0" smtClean="0"/>
              <a:t> data </a:t>
            </a:r>
            <a:r>
              <a:rPr lang="en-US" dirty="0" err="1" smtClean="0"/>
              <a:t>augmerntation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addr</a:t>
            </a:r>
            <a:r>
              <a:rPr lang="en-US" dirty="0" smtClean="0"/>
              <a:t> right censoring</a:t>
            </a:r>
          </a:p>
          <a:p>
            <a:pPr marL="0" indent="0">
              <a:buNone/>
            </a:pPr>
            <a:r>
              <a:rPr lang="en-US" dirty="0" smtClean="0"/>
              <a:t>Right censoring dat</a:t>
            </a:r>
            <a:r>
              <a:rPr lang="en-US" dirty="0" smtClean="0"/>
              <a:t>a </a:t>
            </a:r>
            <a:r>
              <a:rPr lang="en-US" dirty="0" err="1" smtClean="0"/>
              <a:t>aug</a:t>
            </a:r>
            <a:r>
              <a:rPr lang="en-US" dirty="0" smtClean="0"/>
              <a:t>, </a:t>
            </a:r>
            <a:r>
              <a:rPr lang="en-US" dirty="0" err="1" smtClean="0"/>
              <a:t>mcmc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Death, </a:t>
            </a:r>
            <a:r>
              <a:rPr lang="en-US" dirty="0" err="1" smtClean="0"/>
              <a:t>mcmc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Right censoring?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0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3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451</Words>
  <Application>Microsoft Office PowerPoint</Application>
  <PresentationFormat>Widescreen</PresentationFormat>
  <Paragraphs>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1.</vt:lpstr>
      <vt:lpstr>PowerPoint Presentation</vt:lpstr>
      <vt:lpstr>2.</vt:lpstr>
      <vt:lpstr>PowerPoint Presentation</vt:lpstr>
      <vt:lpstr>3.</vt:lpstr>
      <vt:lpstr>PowerPoint Presentation</vt:lpstr>
      <vt:lpstr>4.</vt:lpstr>
      <vt:lpstr>PowerPoint Presentation</vt:lpstr>
      <vt:lpstr>5.</vt:lpstr>
      <vt:lpstr>PowerPoint Presentation</vt:lpstr>
      <vt:lpstr>6.</vt:lpstr>
      <vt:lpstr>PowerPoint Presentation</vt:lpstr>
      <vt:lpstr>(end)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Junker</dc:creator>
  <cp:lastModifiedBy>Brian Junker</cp:lastModifiedBy>
  <cp:revision>8</cp:revision>
  <dcterms:created xsi:type="dcterms:W3CDTF">2016-01-14T17:31:08Z</dcterms:created>
  <dcterms:modified xsi:type="dcterms:W3CDTF">2016-01-14T21:43:05Z</dcterms:modified>
</cp:coreProperties>
</file>