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8" r:id="rId4"/>
    <p:sldId id="258" r:id="rId5"/>
    <p:sldId id="269" r:id="rId6"/>
    <p:sldId id="260" r:id="rId7"/>
    <p:sldId id="270" r:id="rId8"/>
    <p:sldId id="257" r:id="rId9"/>
    <p:sldId id="271" r:id="rId10"/>
    <p:sldId id="259" r:id="rId11"/>
    <p:sldId id="272" r:id="rId12"/>
    <p:sldId id="261" r:id="rId13"/>
    <p:sldId id="273" r:id="rId14"/>
    <p:sldId id="263" r:id="rId15"/>
    <p:sldId id="262" r:id="rId16"/>
    <p:sldId id="264" r:id="rId17"/>
    <p:sldId id="265" r:id="rId18"/>
    <p:sldId id="26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285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6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1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3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4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5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0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3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9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6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1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FD73A-82A0-4DF1-85CB-28BC81339491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sentence will appear for a short time.</a:t>
            </a:r>
          </a:p>
          <a:p>
            <a:r>
              <a:rPr lang="en-US" dirty="0" smtClean="0"/>
              <a:t>Read it, then write down something you remember from the </a:t>
            </a:r>
            <a:r>
              <a:rPr lang="en-US" smtClean="0"/>
              <a:t>sentence (about 1-3 words).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063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Under this definition, a disease that that progresses with few or no symptoms to indicate its gravity is an “insidious” disease. </a:t>
            </a:r>
          </a:p>
        </p:txBody>
      </p:sp>
    </p:spTree>
    <p:extLst>
      <p:ext uri="{BB962C8B-B14F-4D97-AF65-F5344CB8AC3E}">
        <p14:creationId xmlns:p14="http://schemas.microsoft.com/office/powerpoint/2010/main" val="3235112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20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Even though the meeting was boring, there was food.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779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25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(end)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78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assumption that survival times and impairment are independent, sometimes referred to as local independence, is common and well-studied in factor analysis models, latent class models, and latent variable modeling generally [1].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384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5-year plan does not indicate a clearly defined commitment to long-range environment research.  For instance, the development of techniques rather than the identification and definition of important long-range issues is the subject of the plan where it does address long-range research.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200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5-year plan does not indicate a clearly defined commitment to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environment research.</a:t>
            </a:r>
            <a:r>
              <a:rPr lang="en-US" dirty="0" smtClean="0"/>
              <a:t>  For instance</a:t>
            </a:r>
            <a:r>
              <a:rPr lang="en-US" dirty="0" smtClean="0">
                <a:solidFill>
                  <a:srgbClr val="00B0F0"/>
                </a:solidFill>
              </a:rPr>
              <a:t>, </a:t>
            </a:r>
            <a:r>
              <a:rPr lang="en-US" u="sng" dirty="0" smtClean="0">
                <a:solidFill>
                  <a:srgbClr val="00B0F0"/>
                </a:solidFill>
              </a:rPr>
              <a:t>the development of techniques</a:t>
            </a:r>
            <a:r>
              <a:rPr lang="en-US" dirty="0" smtClean="0"/>
              <a:t> rather than the identification and definition of important long-range issues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b="1" u="sng" dirty="0" smtClean="0">
                <a:solidFill>
                  <a:srgbClr val="00B0F0"/>
                </a:solidFill>
              </a:rPr>
              <a:t>is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the subject of the plan where it does address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research.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89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5-year plan does not indicate a clearly defined commitment to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environment research.</a:t>
            </a:r>
            <a:r>
              <a:rPr lang="en-US" dirty="0" smtClean="0"/>
              <a:t>  For instance, where the plan does address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research</a:t>
            </a:r>
            <a:r>
              <a:rPr lang="en-US" dirty="0" smtClean="0"/>
              <a:t>, </a:t>
            </a:r>
            <a:r>
              <a:rPr lang="en-US" b="1" u="sng" dirty="0" smtClean="0">
                <a:solidFill>
                  <a:srgbClr val="00B0F0"/>
                </a:solidFill>
              </a:rPr>
              <a:t>it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u="sng" dirty="0" smtClean="0">
                <a:solidFill>
                  <a:srgbClr val="00B0F0"/>
                </a:solidFill>
              </a:rPr>
              <a:t>focuses </a:t>
            </a:r>
            <a:r>
              <a:rPr lang="en-US" dirty="0" smtClean="0"/>
              <a:t>on the development of techniques rather than the identification and definition of important long-range 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3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basic MMTM extends this impairment model, through joint modeling, to address the critical issue of survivorship.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856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82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disease that progresses with few or no symptoms to indicate its gravity is an “insidious” disease, under this definition. </a:t>
            </a:r>
          </a:p>
        </p:txBody>
      </p:sp>
    </p:spTree>
    <p:extLst>
      <p:ext uri="{BB962C8B-B14F-4D97-AF65-F5344CB8AC3E}">
        <p14:creationId xmlns:p14="http://schemas.microsoft.com/office/powerpoint/2010/main" val="3723374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09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Even though there was food, the meeting was boring.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96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5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deal with the problem of right censoring---people who do not survive long enough to determine their final cognitive disposition---through a data-augmentation scheme at the time of estimation via Markov Chain Monte Carlo Simulation.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012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31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343</Words>
  <Application>Microsoft Office PowerPoint</Application>
  <PresentationFormat>Widescreen</PresentationFormat>
  <Paragraphs>19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1.</vt:lpstr>
      <vt:lpstr>PowerPoint Presentation</vt:lpstr>
      <vt:lpstr>2.</vt:lpstr>
      <vt:lpstr>PowerPoint Presentation</vt:lpstr>
      <vt:lpstr>3.</vt:lpstr>
      <vt:lpstr>PowerPoint Presentation</vt:lpstr>
      <vt:lpstr>4.</vt:lpstr>
      <vt:lpstr>PowerPoint Presentation</vt:lpstr>
      <vt:lpstr>5.</vt:lpstr>
      <vt:lpstr>PowerPoint Presentation</vt:lpstr>
      <vt:lpstr>6.</vt:lpstr>
      <vt:lpstr>PowerPoint Presentation</vt:lpstr>
      <vt:lpstr>(end)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Junker</dc:creator>
  <cp:lastModifiedBy>Brian Junker</cp:lastModifiedBy>
  <cp:revision>6</cp:revision>
  <dcterms:created xsi:type="dcterms:W3CDTF">2016-01-14T17:31:08Z</dcterms:created>
  <dcterms:modified xsi:type="dcterms:W3CDTF">2016-01-14T17:51:32Z</dcterms:modified>
</cp:coreProperties>
</file>