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68" r:id="rId4"/>
    <p:sldId id="258" r:id="rId5"/>
    <p:sldId id="269" r:id="rId6"/>
    <p:sldId id="260" r:id="rId7"/>
    <p:sldId id="270" r:id="rId8"/>
    <p:sldId id="257" r:id="rId9"/>
    <p:sldId id="271" r:id="rId10"/>
    <p:sldId id="259" r:id="rId11"/>
    <p:sldId id="272" r:id="rId12"/>
    <p:sldId id="261" r:id="rId13"/>
    <p:sldId id="273" r:id="rId14"/>
    <p:sldId id="263" r:id="rId15"/>
    <p:sldId id="262" r:id="rId16"/>
    <p:sldId id="264" r:id="rId17"/>
    <p:sldId id="265" r:id="rId18"/>
    <p:sldId id="266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5" d="100"/>
          <a:sy n="95" d="100"/>
        </p:scale>
        <p:origin x="33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67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16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3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746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5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00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130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99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67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71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FD73A-82A0-4DF1-85CB-28BC81339491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7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sentence will appear for a short time.</a:t>
            </a:r>
          </a:p>
          <a:p>
            <a:r>
              <a:rPr lang="en-US" dirty="0"/>
              <a:t>Read it, then write down something you remember from the </a:t>
            </a:r>
            <a:r>
              <a:rPr lang="en-US"/>
              <a:t>sentence (about 1-3 words).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063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Under this definition, a disease that that progresses with few or no symptoms to indicate its gravity is an “insidious” disease.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disease that progresses with few or no symptoms to indicate its gravity is an “insidious” disease, under this definition.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112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20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Even though the meeting was boring, there was food.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779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24" y="365125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25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(end)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78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assumption that survival times and impairment are independent, sometimes referred to as local independence, is common and well-studied in factor analysis models, latent class models, and latent variable modeling generally [1].</a:t>
            </a:r>
          </a:p>
        </p:txBody>
      </p:sp>
    </p:spTree>
    <p:extLst>
      <p:ext uri="{BB962C8B-B14F-4D97-AF65-F5344CB8AC3E}">
        <p14:creationId xmlns:p14="http://schemas.microsoft.com/office/powerpoint/2010/main" val="1303384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499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5-year plan does not indicate a clearly defined commitment to long-range environment research. For instance, the development of techniques rather than the identification and definition of important long-range issues is the subject of the plan where it does address long-range research.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200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5-year plan does not indicate a clearly defined commitment to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long-range environment research.</a:t>
            </a:r>
            <a:r>
              <a:rPr lang="en-US" dirty="0"/>
              <a:t>  For instance</a:t>
            </a:r>
            <a:r>
              <a:rPr lang="en-US" dirty="0">
                <a:solidFill>
                  <a:srgbClr val="00B0F0"/>
                </a:solidFill>
              </a:rPr>
              <a:t>, </a:t>
            </a:r>
            <a:r>
              <a:rPr lang="en-US" u="sng" dirty="0">
                <a:solidFill>
                  <a:srgbClr val="00B0F0"/>
                </a:solidFill>
              </a:rPr>
              <a:t>the development of techniques</a:t>
            </a:r>
            <a:r>
              <a:rPr lang="en-US" dirty="0"/>
              <a:t> rather than the identification and definition of important long-range issues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b="1" u="sng" dirty="0">
                <a:solidFill>
                  <a:srgbClr val="00B0F0"/>
                </a:solidFill>
              </a:rPr>
              <a:t>is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/>
              <a:t>the subject of the plan where it does address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long-range research.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898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5-year plan does not indicate a clearly defined commitment to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long-range environment research.</a:t>
            </a:r>
            <a:r>
              <a:rPr lang="en-US" dirty="0"/>
              <a:t>  For instance, where the plan does address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long-range research</a:t>
            </a:r>
            <a:r>
              <a:rPr lang="en-US" dirty="0"/>
              <a:t>, </a:t>
            </a:r>
            <a:r>
              <a:rPr lang="en-US" b="1" u="sng" dirty="0">
                <a:solidFill>
                  <a:srgbClr val="00B0F0"/>
                </a:solidFill>
              </a:rPr>
              <a:t>it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u="sng" dirty="0">
                <a:solidFill>
                  <a:srgbClr val="00B0F0"/>
                </a:solidFill>
              </a:rPr>
              <a:t>focuses </a:t>
            </a:r>
            <a:r>
              <a:rPr lang="en-US" dirty="0"/>
              <a:t>on the development of techniques rather than the identification and definition of important long-range issues.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3348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ACBB6-FA60-4300-85AB-009B85DBE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D579E-32E4-4AE6-81F6-501C65FDF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For instance, the development of techniques rather than the identification and definition of important long-range issues is the subject of the plan where it does address long-range research.</a:t>
            </a:r>
          </a:p>
          <a:p>
            <a:r>
              <a:rPr lang="en-US" dirty="0"/>
              <a:t>For instance the development of techniques is the subject of the plan. However, the identification and definition of important long-term issues are where the plan addresses long term research.</a:t>
            </a:r>
          </a:p>
          <a:p>
            <a:r>
              <a:rPr lang="en-US" dirty="0"/>
              <a:t>The plan focuses on identification and definition of important long range issues, but it should focus on the development of long term techniques instead.</a:t>
            </a:r>
          </a:p>
          <a:p>
            <a:r>
              <a:rPr lang="en-US" dirty="0"/>
              <a:t>However the subject of the plan, to develop techniques instead of </a:t>
            </a:r>
            <a:r>
              <a:rPr lang="en-US" dirty="0" err="1"/>
              <a:t>identifiying</a:t>
            </a:r>
            <a:r>
              <a:rPr lang="en-US" dirty="0"/>
              <a:t> and defining the important long range issues, does not address long range research.</a:t>
            </a:r>
          </a:p>
          <a:p>
            <a:r>
              <a:rPr lang="en-US" dirty="0"/>
              <a:t>The plan’s address of long range research involves the development of technique rather than the </a:t>
            </a:r>
            <a:r>
              <a:rPr lang="en-US" dirty="0" err="1"/>
              <a:t>idenitification</a:t>
            </a:r>
            <a:r>
              <a:rPr lang="en-US" dirty="0"/>
              <a:t> and definition of important long range issues.</a:t>
            </a:r>
          </a:p>
        </p:txBody>
      </p:sp>
    </p:spTree>
    <p:extLst>
      <p:ext uri="{BB962C8B-B14F-4D97-AF65-F5344CB8AC3E}">
        <p14:creationId xmlns:p14="http://schemas.microsoft.com/office/powerpoint/2010/main" val="2509969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43224" y="365125"/>
            <a:ext cx="10515600" cy="1325563"/>
          </a:xfrm>
        </p:spPr>
        <p:txBody>
          <a:bodyPr/>
          <a:lstStyle/>
          <a:p>
            <a:r>
              <a:rPr lang="en-US" dirty="0"/>
              <a:t>1.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basic MMTM extends this impairment model, through joint modeling, to address the critical issue of survivorship.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MMTM survivorship impact</a:t>
            </a:r>
          </a:p>
          <a:p>
            <a:pPr marL="0" indent="0">
              <a:buNone/>
            </a:pPr>
            <a:r>
              <a:rPr lang="en-US" dirty="0"/>
              <a:t>MMTM survives process of filtering</a:t>
            </a:r>
          </a:p>
          <a:p>
            <a:pPr marL="0" indent="0">
              <a:buNone/>
            </a:pPr>
            <a:r>
              <a:rPr lang="en-US" dirty="0"/>
              <a:t>MMTM extends joint model</a:t>
            </a:r>
          </a:p>
          <a:p>
            <a:pPr marL="0" indent="0">
              <a:buNone/>
            </a:pPr>
            <a:r>
              <a:rPr lang="en-US" dirty="0"/>
              <a:t>Impairment model, survivorship</a:t>
            </a:r>
          </a:p>
          <a:p>
            <a:pPr marL="0" indent="0">
              <a:buNone/>
            </a:pPr>
            <a:r>
              <a:rPr lang="en-US" dirty="0"/>
              <a:t>MMTM joint model survivorship</a:t>
            </a:r>
          </a:p>
          <a:p>
            <a:pPr marL="0" indent="0">
              <a:buNone/>
            </a:pPr>
            <a:r>
              <a:rPr lang="en-US" dirty="0"/>
              <a:t>Basic MMTM extension</a:t>
            </a:r>
          </a:p>
        </p:txBody>
      </p:sp>
    </p:spTree>
    <p:extLst>
      <p:ext uri="{BB962C8B-B14F-4D97-AF65-F5344CB8AC3E}">
        <p14:creationId xmlns:p14="http://schemas.microsoft.com/office/powerpoint/2010/main" val="3809856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82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disease that progresses with few or no symptoms to indicate its gravity is an “insidious” disease, under this definition.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Insideous</a:t>
            </a:r>
            <a:r>
              <a:rPr lang="en-US" dirty="0"/>
              <a:t> disease no symptoms</a:t>
            </a:r>
          </a:p>
          <a:p>
            <a:pPr marL="0" indent="0">
              <a:buNone/>
            </a:pPr>
            <a:r>
              <a:rPr lang="en-US" dirty="0"/>
              <a:t>Disease serious ?</a:t>
            </a:r>
          </a:p>
          <a:p>
            <a:pPr marL="0" indent="0">
              <a:buNone/>
            </a:pPr>
            <a:r>
              <a:rPr lang="en-US" dirty="0"/>
              <a:t>Disease insidious if it meets some criterion</a:t>
            </a:r>
          </a:p>
          <a:p>
            <a:pPr marL="0" indent="0">
              <a:buNone/>
            </a:pPr>
            <a:r>
              <a:rPr lang="en-US" dirty="0"/>
              <a:t>Disease , gravity</a:t>
            </a:r>
          </a:p>
          <a:p>
            <a:pPr marL="0" indent="0">
              <a:buNone/>
            </a:pPr>
            <a:r>
              <a:rPr lang="en-US" dirty="0"/>
              <a:t>Gravity insidious disease (x2)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74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09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Even though there was food, the meeting was boring.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Even though the meeting was boring, there was food.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396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59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We deal with the problem of right censoring---people who do not survive long enough to determine their final cognitive disposition---through a data-augmentation scheme at the time of estimation via Markov Chain Monte Carlo Simulation.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Right censoring cognitive disposition (</a:t>
            </a:r>
            <a:r>
              <a:rPr lang="en-US" dirty="0" err="1"/>
              <a:t>kevin</a:t>
            </a:r>
            <a:r>
              <a:rPr lang="en-US" dirty="0"/>
              <a:t> didn’t see this!)</a:t>
            </a:r>
          </a:p>
          <a:p>
            <a:pPr marL="0" indent="0">
              <a:buNone/>
            </a:pPr>
            <a:r>
              <a:rPr lang="en-US" dirty="0"/>
              <a:t>Right censoring data augmentation? Monte </a:t>
            </a:r>
            <a:r>
              <a:rPr lang="en-US" dirty="0" err="1"/>
              <a:t>carlo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Problem of right censoring</a:t>
            </a:r>
          </a:p>
          <a:p>
            <a:pPr marL="0" indent="0">
              <a:buNone/>
            </a:pPr>
            <a:r>
              <a:rPr lang="en-US" dirty="0"/>
              <a:t>Right censoring , MCMC</a:t>
            </a:r>
          </a:p>
          <a:p>
            <a:pPr marL="0" indent="0">
              <a:buNone/>
            </a:pPr>
            <a:r>
              <a:rPr lang="en-US" dirty="0"/>
              <a:t>Right censoring is dealt with MCMC procedure</a:t>
            </a:r>
          </a:p>
          <a:p>
            <a:pPr marL="0" indent="0">
              <a:buNone/>
            </a:pPr>
            <a:r>
              <a:rPr lang="en-US" dirty="0"/>
              <a:t>MCMC right censoring people not surviving</a:t>
            </a:r>
          </a:p>
        </p:txBody>
      </p:sp>
    </p:spTree>
    <p:extLst>
      <p:ext uri="{BB962C8B-B14F-4D97-AF65-F5344CB8AC3E}">
        <p14:creationId xmlns:p14="http://schemas.microsoft.com/office/powerpoint/2010/main" val="1757012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31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602</Words>
  <Application>Microsoft Office PowerPoint</Application>
  <PresentationFormat>Widescreen</PresentationFormat>
  <Paragraphs>50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PowerPoint Presentation</vt:lpstr>
      <vt:lpstr>1.</vt:lpstr>
      <vt:lpstr>PowerPoint Presentation</vt:lpstr>
      <vt:lpstr>2.</vt:lpstr>
      <vt:lpstr>PowerPoint Presentation</vt:lpstr>
      <vt:lpstr>3.</vt:lpstr>
      <vt:lpstr>PowerPoint Presentation</vt:lpstr>
      <vt:lpstr>4.</vt:lpstr>
      <vt:lpstr>PowerPoint Presentation</vt:lpstr>
      <vt:lpstr>5.</vt:lpstr>
      <vt:lpstr>PowerPoint Presentation</vt:lpstr>
      <vt:lpstr>6.</vt:lpstr>
      <vt:lpstr>PowerPoint Presentation</vt:lpstr>
      <vt:lpstr>(end)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Junker</dc:creator>
  <cp:lastModifiedBy>bj20</cp:lastModifiedBy>
  <cp:revision>11</cp:revision>
  <dcterms:created xsi:type="dcterms:W3CDTF">2016-01-14T17:31:08Z</dcterms:created>
  <dcterms:modified xsi:type="dcterms:W3CDTF">2018-01-18T21:25:15Z</dcterms:modified>
</cp:coreProperties>
</file>