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21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FC6C6-BDA1-EFBF-7DEF-7041A2D440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ABD194-BD42-A2E6-59E1-B273EE7C60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7196A-9910-005A-5BC9-8D6CCF7A2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2FAF-E3D4-436F-9D1E-4D667639F29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7241F-0DD5-035B-15F7-737A865F6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94E27-BC74-ABF7-86A0-191585B7C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3F92-3949-4056-B6E6-8FEEABC28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93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5B741-EA47-DE46-267A-46F2206B4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F84453-F6A9-570C-8658-76E767F897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B803B-71A4-248A-2DC7-6BF0E729C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2FAF-E3D4-436F-9D1E-4D667639F29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18B40-CC8E-5B0B-272D-BC6AC881E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F01B0-9EF3-27AB-40CE-2A65DBB37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3F92-3949-4056-B6E6-8FEEABC28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111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8FF704-64F3-B221-9B48-CFC12B1B12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78372D-FA46-E87E-1081-9352DBD925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B7EB7-4FA5-8E72-D6C9-24BCDFA52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2FAF-E3D4-436F-9D1E-4D667639F29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FE614-2656-ECA5-1897-529655A4E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BE322-3068-8F59-F724-29A9D097F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3F92-3949-4056-B6E6-8FEEABC28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603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3B971-4C57-D3CD-21DC-2B8EE1EBD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A7AE5-0AFA-449F-6FE0-EF13D7CEE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4BD87-CF15-18FA-68A3-29A129A9F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2FAF-E3D4-436F-9D1E-4D667639F29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D491C2-9AD8-CEDB-D440-DF4F15FF9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CEAC8-18A7-D4CF-BEB2-1A4BF8FAB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3F92-3949-4056-B6E6-8FEEABC28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3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22AF0-0B4A-97FF-0E4D-D8E6EB6A1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4CF713-84D5-BF47-FC6E-0713DFA7B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1EB92-A4A3-A7E4-A24B-2A500A341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2FAF-E3D4-436F-9D1E-4D667639F29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88920-C0FB-3011-43F8-9A55F1C01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71DDE-0D17-7404-8F8C-A79B4936B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3F92-3949-4056-B6E6-8FEEABC28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51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66F1A-4742-E7F8-0E63-90DACB19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88DC3-8072-A849-5DD0-A0FF5C3DEC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A0C7B0-0BE5-EA5B-1749-AB075C5DFD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8C529C-12DE-C484-E603-274D49073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2FAF-E3D4-436F-9D1E-4D667639F29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4BC59E-3E3D-C881-20B2-356C6FEA7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2A8D72-1678-123E-514C-BCD408464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3F92-3949-4056-B6E6-8FEEABC28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6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CF82B-F759-A1D0-70C6-E6960CCE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39C12-1CDE-0D86-B209-C0A505C74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128DB-6A79-FDA1-5AEC-2BA042ABB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42C090-6AF4-B3A6-7803-6A8595D19C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3AC180-2056-0B89-320F-79613C8F2B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C17947-5A8F-16D4-39CC-57FA97101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2FAF-E3D4-436F-9D1E-4D667639F29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CA9483-0512-47FC-B857-486377CCF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26B9F-6D49-F2E6-38FF-BA2E51AC1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3F92-3949-4056-B6E6-8FEEABC28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837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9D135-A30B-6CC7-34C6-3B8D22A88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D9FA44-8F16-188C-87A1-CC3EE5648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2FAF-E3D4-436F-9D1E-4D667639F29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04D4EA-18AB-DA66-10C6-A85E8E088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AE2CD6-030F-6B59-F85C-7B05585F2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3F92-3949-4056-B6E6-8FEEABC28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58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2F4FED-74E2-2233-13E2-55E4AE678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2FAF-E3D4-436F-9D1E-4D667639F29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0E1782-F81B-F4BC-F899-806E6ED38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B1F71B-A3B3-3B1D-2609-027AFD414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3F92-3949-4056-B6E6-8FEEABC28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2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08373-B6AA-BCE3-B92B-8146193DC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A69E2-8B0A-9AD5-056A-65C8A0A7E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1D4158-FA93-924B-1AE5-F50CACBE79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76492A-7ACC-F40D-F95B-C0DD12740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2FAF-E3D4-436F-9D1E-4D667639F29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CF664C-1248-42E0-9725-A6D49E4FD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58C34D-BAB5-2BA1-D251-6648405BB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3F92-3949-4056-B6E6-8FEEABC28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65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C32F-57B5-9463-C6A6-3B1527F84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F66A38-CDC2-BC36-D8B2-B51E34F46E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0052E4-619D-9766-7FF1-ECE98CA69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5DA172-876E-9CF8-F406-9E2DDB07A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2FAF-E3D4-436F-9D1E-4D667639F29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904861-A2BF-A423-6FA5-67523F83B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DEFED1-2EB6-8139-6C5B-64987E69D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13F92-3949-4056-B6E6-8FEEABC28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74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F7E26D-356B-271E-62F4-D5083CA81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5B0DF-49B8-6682-3DFA-300E53439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00C4D-8F4A-231E-CB49-EC4E36AF4A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12FAF-E3D4-436F-9D1E-4D667639F29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215DDE-5942-7A82-285F-4320B334E7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28A0B-FCF2-D343-E680-08C83EEB69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13F92-3949-4056-B6E6-8FEEABC28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31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\documentclass{article}&#10;\usepackage{amsmath}&#10;\pagestyle{empty}&#10;\begin{document}&#10;&#10;\sf&#10;&#10;\begin{tabular}{lllll}&#10;\hline&#10;Source &amp; df &amp; SS &amp; MS &amp; F \\&#10;\hline&#10;M0     &amp; $(rdf_{M0} - rdf_{M1})$ &amp; $(RSS_{M0} - RSS_{M1})$ &amp; $(RSS_{M0} - RSS_{M1})/(rdf_{M0} - rdf_{M1})$ &amp; $F = \frac{(RSS_{M0} - RSS_{M1})/(rdf_{M0} - rdf_{M1})}{RSS_{M1}/rdf_{M1}}$ \\&#10;M1 &amp; $rdf_{M1}$ &amp; $RSS_{M1}$ &amp; $RSS_{M1}/rdf_{M1}$ \\&#10;Total &amp; $rdf_{M0}$ &amp; $RSS_{M0}$\\&#10;\hline&#10;\end{tabular}&#10;&#10;\end{document}" title="IguanaTex Bitmap Display">
            <a:extLst>
              <a:ext uri="{FF2B5EF4-FFF2-40B4-BE49-F238E27FC236}">
                <a16:creationId xmlns:a16="http://schemas.microsoft.com/office/drawing/2014/main" id="{342D5785-74AA-74F7-13C3-BE74125E2621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79" y="2977987"/>
            <a:ext cx="14189714" cy="1328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6785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53.9183"/>
  <p:tag name="ORIGINALWIDTH" val="6983.127"/>
  <p:tag name="OUTPUTTYPE" val="PNG"/>
  <p:tag name="IGUANATEXVERSION" val="160"/>
  <p:tag name="LATEXADDIN" val="\documentclass{article}&#10;\usepackage{amsmath}&#10;\pagestyle{empty}&#10;\begin{document}&#10;&#10;\sf&#10;&#10;\begin{tabular}{lllll}&#10;\hline&#10;Source &amp; df &amp; SS &amp; MS &amp; F \\&#10;\hline&#10;M0     &amp; $(rdf_{M0} - rdf_{M1})$ &amp; $(RSS_{M0} - RSS_{M1})$ &amp; $(RSS_{M0} - RSS_{M1})/(rdf_{M0} - rdf_{M1})$ &amp; $F = \frac{(RSS_{M0} - RSS_{M1})/(rdf_{M0} - rdf_{M1})}{RSS_{M1}/rdf_{M1}}$ \\&#10;M1 &amp; $rdf_{M1}$ &amp; $RSS_{M1}$ &amp; $RSS_{M1}/rdf_{M1}$ \\&#10;Total &amp; $rdf_{M0}$ &amp; $RSS_{M0}$\\&#10;\hline&#10;\end{tabular}&#10;&#10;\end{document}"/>
  <p:tag name="IGUANATEXSIZE" val="20"/>
  <p:tag name="IGUANATEXCURSOR" val="427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Junker</dc:creator>
  <cp:lastModifiedBy>Brian Junker</cp:lastModifiedBy>
  <cp:revision>1</cp:revision>
  <dcterms:created xsi:type="dcterms:W3CDTF">2022-09-16T15:54:44Z</dcterms:created>
  <dcterms:modified xsi:type="dcterms:W3CDTF">2022-09-16T23:31:35Z</dcterms:modified>
</cp:coreProperties>
</file>